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3"/>
  </p:sldMasterIdLst>
  <p:notesMasterIdLst>
    <p:notesMasterId r:id="rId5"/>
  </p:notesMasterIdLst>
  <p:sldIdLst>
    <p:sldId id="256" r:id="rId4"/>
  </p:sldIdLst>
  <p:sldSz cx="30275213" cy="42811700"/>
  <p:notesSz cx="6858000" cy="9144000"/>
  <p:defaultTextStyle>
    <a:defPPr>
      <a:defRPr lang="en-US"/>
    </a:defPPr>
    <a:lvl1pPr algn="l" defTabSz="208756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087563" indent="-1630363" algn="l" defTabSz="208756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175125" indent="-3260725" algn="l" defTabSz="208756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264275" indent="-4892675" algn="l" defTabSz="208756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351838" indent="-6523038" algn="l" defTabSz="208756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07368-0195-014A-B328-D524B28ABA81}" v="14" dt="2025-09-05T16:09:33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84"/>
  </p:normalViewPr>
  <p:slideViewPr>
    <p:cSldViewPr snapToGrid="0" snapToObjects="1" showGuides="1">
      <p:cViewPr>
        <p:scale>
          <a:sx n="33" d="100"/>
          <a:sy n="33" d="100"/>
        </p:scale>
        <p:origin x="1968" y="-56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CC4D4D4F-E144-2BD8-2A1B-AB0ED431CD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DABE599-B399-509E-590A-FE676ADFEB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7FB9E29-7770-A044-A9CD-04D75E4C2FBB}" type="datetimeFigureOut">
              <a:rPr lang="pt-PT"/>
              <a:pPr>
                <a:defRPr/>
              </a:pPr>
              <a:t>10/09/2025</a:t>
            </a:fld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id="{74D22A16-7860-79E9-8B89-5B3E55D9C6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id="{DE2A4325-94CB-9000-9159-2C742546E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B5258F9-F332-5FF2-A105-6C614DE229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BA44CA1C-4B66-5791-204F-C8689CE732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10150BD-30A5-BC47-8319-B564679DE64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Marcador de Posição da Imagem do Diapositivo 1">
            <a:extLst>
              <a:ext uri="{FF2B5EF4-FFF2-40B4-BE49-F238E27FC236}">
                <a16:creationId xmlns:a16="http://schemas.microsoft.com/office/drawing/2014/main" id="{191ED647-B22F-78D5-4ECD-151B9EABEE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Marcador de Posição de Notas 2">
            <a:extLst>
              <a:ext uri="{FF2B5EF4-FFF2-40B4-BE49-F238E27FC236}">
                <a16:creationId xmlns:a16="http://schemas.microsoft.com/office/drawing/2014/main" id="{9BCBAE6E-C68F-924F-7DBF-1475785E5D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5363" name="Marcador de Posição do Número do Diapositivo 3">
            <a:extLst>
              <a:ext uri="{FF2B5EF4-FFF2-40B4-BE49-F238E27FC236}">
                <a16:creationId xmlns:a16="http://schemas.microsoft.com/office/drawing/2014/main" id="{AA0F3E8A-85DA-D76E-B7A9-CC3DF98B00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8B890B9-D984-894A-A407-9A4B85F0274C}" type="slidenum">
              <a:rPr lang="pt-PT" altLang="pt-PT" smtClean="0"/>
              <a:pPr/>
              <a:t>1</a:t>
            </a:fld>
            <a:endParaRPr lang="pt-PT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9379"/>
            <a:ext cx="25733931" cy="9176767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9963"/>
            <a:ext cx="21192649" cy="109407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455D-5BCD-272A-42A8-B986A8AF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39372-E061-2546-AD16-0C513649CCB4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3E9B6-14D9-57AE-F6FC-B3769C295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E0529-665C-08A6-5874-3FE4418FF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23CAC-FC37-A541-AADC-32C1A2D2F507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138751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EE01-5922-39A4-1214-4FD02761F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C7C0C-9C5E-3F42-AF8D-04EE6F064303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1D7D6-DCBE-59A1-EE83-DC082A6C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141D3-5E2B-8754-9982-22B7F0201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ADC8-93C0-4F46-967E-A9C85CE110A0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4209397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76283" y="10702928"/>
            <a:ext cx="22548726" cy="228031763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4332" y="10702928"/>
            <a:ext cx="67157362" cy="228031763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6FD16-3583-3FDA-E03F-73AECA681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A6FA6-8DF0-AA4A-A5FA-F6A95C374880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32862-69D0-C928-24B5-F505AA86B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686DC-BFB9-E3E3-2182-B573BFA3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E0F2A-DD68-9349-8D5C-CB0119BB6F27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66504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4B243-29D6-D68A-AD88-2B1D36E86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2965D-D934-1647-9398-584014747903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12305-46CA-F743-CA35-C6B83F7B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22E79-5645-2FB6-E41A-6CE13EF12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710A1-9F1A-614E-A56F-A07169519181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69696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10485"/>
            <a:ext cx="25733931" cy="850287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7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5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67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028A8-CCDD-D667-AF8D-09AF0E13B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F4A33-7899-BC4F-A4D8-874326E4DA49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DCECB-5AF6-16B2-9E2E-EEC1B3FA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CFFE4-6409-9D19-52D2-1AEBB7D3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598FF-CD64-B84E-A483-ADA92C928B8C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247745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4332" y="62364364"/>
            <a:ext cx="44850417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69338" y="62364364"/>
            <a:ext cx="44855671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9BA6C4-241B-25F6-B1B4-502453836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7BD08-9B7B-CE4B-BCF7-D32579909FB5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357202-8E03-E92C-0DF8-D7BCBB5C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E4CB86-B463-7242-E984-37DBEE30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DDB8C-DACA-E542-AF4C-22C695E1558E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220982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3085"/>
            <a:ext cx="13376810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89" y="9583085"/>
            <a:ext cx="13382065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89" y="13576859"/>
            <a:ext cx="13382065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AA4AA78-6939-22BF-1FFA-EA3A2DECD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8884B-13F3-5F4D-B920-107A911714C8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53D3E10-3CDA-0681-68C5-603E89439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9A016B9-F274-15C3-9576-49DD3EFA6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B361B-8EE1-4D44-9495-C5AC51B2A677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309783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87A78AE-12F3-9303-B7B7-E0371C740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28805-462E-2D46-995B-C014973D7B64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E063BAA-93A4-C775-2891-CC2FD136C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6D2C1C3-78C0-025A-2023-23D6B1BF2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80FF-54E6-074D-948F-0B07BB24DC3D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387321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FE3EEA-59DE-1A84-1680-2E9FE8CC0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C075B-D598-9043-ADC2-208BB965D918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9817A63-31C5-1D1E-6F88-3F00A665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F932AC1-F92C-AA41-2CA9-D372F5E2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2B29F-B35C-5545-9DAF-7FC767E8BCFA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181571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3" y="1704540"/>
            <a:ext cx="9960336" cy="725420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7" y="1704543"/>
            <a:ext cx="16924685" cy="3653860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3" y="8958748"/>
            <a:ext cx="9960336" cy="29284395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2CC689-1A69-2D46-3A58-AF578222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57D8D-8EA5-BF4B-A097-7CB731F4DF85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7E56F6-8ADD-0BF0-9DD5-A989BCCF8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A59E4E-BAA1-7603-EDAD-386F2984F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11FB-259A-BB4A-8679-CB3F30F230E6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320114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8190"/>
            <a:ext cx="18165128" cy="353791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5305"/>
            <a:ext cx="18165128" cy="25687020"/>
          </a:xfrm>
        </p:spPr>
        <p:txBody>
          <a:bodyPr rtlCol="0">
            <a:normAutofit/>
          </a:bodyPr>
          <a:lstStyle>
            <a:lvl1pPr marL="0" indent="0">
              <a:buNone/>
              <a:defRPr sz="14600"/>
            </a:lvl1pPr>
            <a:lvl2pPr marL="2088170" indent="0">
              <a:buNone/>
              <a:defRPr sz="12800"/>
            </a:lvl2pPr>
            <a:lvl3pPr marL="4176339" indent="0">
              <a:buNone/>
              <a:defRPr sz="11000"/>
            </a:lvl3pPr>
            <a:lvl4pPr marL="6264509" indent="0">
              <a:buNone/>
              <a:defRPr sz="9100"/>
            </a:lvl4pPr>
            <a:lvl5pPr marL="8352678" indent="0">
              <a:buNone/>
              <a:defRPr sz="9100"/>
            </a:lvl5pPr>
            <a:lvl6pPr marL="10440848" indent="0">
              <a:buNone/>
              <a:defRPr sz="9100"/>
            </a:lvl6pPr>
            <a:lvl7pPr marL="12529017" indent="0">
              <a:buNone/>
              <a:defRPr sz="9100"/>
            </a:lvl7pPr>
            <a:lvl8pPr marL="14617187" indent="0">
              <a:buNone/>
              <a:defRPr sz="9100"/>
            </a:lvl8pPr>
            <a:lvl9pPr marL="1670535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506104"/>
            <a:ext cx="18165128" cy="5024426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544DA4-E192-F4BE-85C9-1333F476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BB68-1ABB-A448-BC36-45435751BE20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982861-472C-EB22-8FC5-5AE84B498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70C8C7-AFB7-D9A2-EA35-1A900BED6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5BC2A-149B-8544-AD2C-D77BB808207A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284785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E26737A-7FAA-A7CF-1EF5-FBB1AD11B5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14475" y="1714500"/>
            <a:ext cx="27246263" cy="713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Click to edit Master title style</a:t>
            </a:r>
            <a:endParaRPr lang="en-US" altLang="pt-P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82988FC-072A-1DA9-56C0-9D508A909E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4475" y="9990138"/>
            <a:ext cx="27246263" cy="282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34" tIns="208817" rIns="417634" bIns="2088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Click to edit Master text styles</a:t>
            </a:r>
          </a:p>
          <a:p>
            <a:pPr lvl="1"/>
            <a:r>
              <a:rPr lang="pt-PT" altLang="pt-PT"/>
              <a:t>Second level</a:t>
            </a:r>
          </a:p>
          <a:p>
            <a:pPr lvl="2"/>
            <a:r>
              <a:rPr lang="pt-PT" altLang="pt-PT"/>
              <a:t>Third level</a:t>
            </a:r>
          </a:p>
          <a:p>
            <a:pPr lvl="3"/>
            <a:r>
              <a:rPr lang="pt-PT" altLang="pt-PT"/>
              <a:t>Fourth level</a:t>
            </a:r>
          </a:p>
          <a:p>
            <a:pPr lvl="4"/>
            <a:r>
              <a:rPr lang="pt-PT" altLang="pt-PT"/>
              <a:t>Fifth level</a:t>
            </a:r>
            <a:endParaRPr lang="en-US" alt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666E1-C234-0074-65E6-E8A035CFA9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4475" y="39679563"/>
            <a:ext cx="7062788" cy="2279650"/>
          </a:xfrm>
          <a:prstGeom prst="rect">
            <a:avLst/>
          </a:prstGeom>
        </p:spPr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5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C182DC-E656-1F4A-930D-A46F6830C23B}" type="datetimeFigureOut">
              <a:rPr lang="en-US"/>
              <a:pPr>
                <a:defRPr/>
              </a:pPr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A32DA-E51B-489E-3319-8F44E5C10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4150" y="39679563"/>
            <a:ext cx="9586913" cy="2279650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ctr" defTabSz="2088170" eaLnBrk="1" fontAlgn="auto" hangingPunct="1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E25B7-D872-97B6-98EB-73C6E27B9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97950" y="39679563"/>
            <a:ext cx="7062788" cy="2279650"/>
          </a:xfrm>
          <a:prstGeom prst="rect">
            <a:avLst/>
          </a:prstGeom>
        </p:spPr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5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B54891-305B-7E49-B721-BC8BCB3F4A53}" type="slidenum">
              <a:rPr lang="en-US" altLang="pt-PT"/>
              <a:pPr>
                <a:defRPr/>
              </a:pPr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7563" rtl="0" eaLnBrk="0" fontAlgn="base" hangingPunct="0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2087563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2087563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2087563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2087563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565275" indent="-1565275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3392488" indent="-1304925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5219700" indent="-1042988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7307263" indent="-1042988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9396413" indent="-1042988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a Livre 1">
            <a:extLst>
              <a:ext uri="{FF2B5EF4-FFF2-40B4-BE49-F238E27FC236}">
                <a16:creationId xmlns:a16="http://schemas.microsoft.com/office/drawing/2014/main" id="{F203BA4E-2B13-B270-772A-01884CC9452B}"/>
              </a:ext>
            </a:extLst>
          </p:cNvPr>
          <p:cNvSpPr/>
          <p:nvPr/>
        </p:nvSpPr>
        <p:spPr>
          <a:xfrm rot="10800000" flipH="1">
            <a:off x="20800624" y="10544175"/>
            <a:ext cx="7291776" cy="4583793"/>
          </a:xfrm>
          <a:custGeom>
            <a:avLst/>
            <a:gdLst>
              <a:gd name="connsiteX0" fmla="*/ 7284720 w 7284720"/>
              <a:gd name="connsiteY0" fmla="*/ 6200140 h 6200140"/>
              <a:gd name="connsiteX1" fmla="*/ 0 w 7284720"/>
              <a:gd name="connsiteY1" fmla="*/ 6200140 h 6200140"/>
              <a:gd name="connsiteX2" fmla="*/ 0 w 7284720"/>
              <a:gd name="connsiteY2" fmla="*/ 4371340 h 6200140"/>
              <a:gd name="connsiteX3" fmla="*/ 3718560 w 7284720"/>
              <a:gd name="connsiteY3" fmla="*/ 4371340 h 6200140"/>
              <a:gd name="connsiteX4" fmla="*/ 5646420 w 7284720"/>
              <a:gd name="connsiteY4" fmla="*/ 18652 h 6200140"/>
              <a:gd name="connsiteX5" fmla="*/ 7274560 w 7284720"/>
              <a:gd name="connsiteY5" fmla="*/ 0 h 6200140"/>
              <a:gd name="connsiteX6" fmla="*/ 7284720 w 7284720"/>
              <a:gd name="connsiteY6" fmla="*/ 4371340 h 6200140"/>
              <a:gd name="connsiteX0" fmla="*/ 7284720 w 7284720"/>
              <a:gd name="connsiteY0" fmla="*/ 6200140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6200140 h 7360725"/>
              <a:gd name="connsiteX0" fmla="*/ 7284720 w 7284720"/>
              <a:gd name="connsiteY0" fmla="*/ 7290386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7290386 h 7360725"/>
              <a:gd name="connsiteX0" fmla="*/ 7249550 w 7284720"/>
              <a:gd name="connsiteY0" fmla="*/ 7343140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49550 w 7284720"/>
              <a:gd name="connsiteY7" fmla="*/ 7343140 h 7360725"/>
              <a:gd name="connsiteX0" fmla="*/ 7319889 w 7319889"/>
              <a:gd name="connsiteY0" fmla="*/ 7325555 h 7360725"/>
              <a:gd name="connsiteX1" fmla="*/ 0 w 7319889"/>
              <a:gd name="connsiteY1" fmla="*/ 7360725 h 7360725"/>
              <a:gd name="connsiteX2" fmla="*/ 0 w 7319889"/>
              <a:gd name="connsiteY2" fmla="*/ 4371340 h 7360725"/>
              <a:gd name="connsiteX3" fmla="*/ 3718560 w 7319889"/>
              <a:gd name="connsiteY3" fmla="*/ 4371340 h 7360725"/>
              <a:gd name="connsiteX4" fmla="*/ 5646420 w 7319889"/>
              <a:gd name="connsiteY4" fmla="*/ 18652 h 7360725"/>
              <a:gd name="connsiteX5" fmla="*/ 7274560 w 7319889"/>
              <a:gd name="connsiteY5" fmla="*/ 0 h 7360725"/>
              <a:gd name="connsiteX6" fmla="*/ 7284720 w 7319889"/>
              <a:gd name="connsiteY6" fmla="*/ 4371340 h 7360725"/>
              <a:gd name="connsiteX7" fmla="*/ 7319889 w 7319889"/>
              <a:gd name="connsiteY7" fmla="*/ 7325555 h 7360725"/>
              <a:gd name="connsiteX0" fmla="*/ 7267135 w 7284720"/>
              <a:gd name="connsiteY0" fmla="*/ 7307970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67135 w 7284720"/>
              <a:gd name="connsiteY7" fmla="*/ 7307970 h 7360725"/>
              <a:gd name="connsiteX0" fmla="*/ 7284720 w 7284720"/>
              <a:gd name="connsiteY0" fmla="*/ 7360724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7360724 h 7360725"/>
              <a:gd name="connsiteX0" fmla="*/ 7284720 w 7284720"/>
              <a:gd name="connsiteY0" fmla="*/ 7360724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532125 w 7284720"/>
              <a:gd name="connsiteY4" fmla="*/ 2778584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7360724 h 7360725"/>
              <a:gd name="connsiteX0" fmla="*/ 7284720 w 7291459"/>
              <a:gd name="connsiteY0" fmla="*/ 4584462 h 4584463"/>
              <a:gd name="connsiteX1" fmla="*/ 0 w 7291459"/>
              <a:gd name="connsiteY1" fmla="*/ 4584463 h 4584463"/>
              <a:gd name="connsiteX2" fmla="*/ 0 w 7291459"/>
              <a:gd name="connsiteY2" fmla="*/ 1595078 h 4584463"/>
              <a:gd name="connsiteX3" fmla="*/ 3718560 w 7291459"/>
              <a:gd name="connsiteY3" fmla="*/ 1595078 h 4584463"/>
              <a:gd name="connsiteX4" fmla="*/ 5532125 w 7291459"/>
              <a:gd name="connsiteY4" fmla="*/ 2322 h 4584463"/>
              <a:gd name="connsiteX5" fmla="*/ 7290889 w 7291459"/>
              <a:gd name="connsiteY5" fmla="*/ 0 h 4584463"/>
              <a:gd name="connsiteX6" fmla="*/ 7284720 w 7291459"/>
              <a:gd name="connsiteY6" fmla="*/ 1595078 h 4584463"/>
              <a:gd name="connsiteX7" fmla="*/ 7284720 w 7291459"/>
              <a:gd name="connsiteY7" fmla="*/ 4584462 h 458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91459" h="4584463">
                <a:moveTo>
                  <a:pt x="7284720" y="4584462"/>
                </a:moveTo>
                <a:lnTo>
                  <a:pt x="0" y="4584463"/>
                </a:lnTo>
                <a:lnTo>
                  <a:pt x="0" y="1595078"/>
                </a:lnTo>
                <a:lnTo>
                  <a:pt x="3718560" y="1595078"/>
                </a:lnTo>
                <a:lnTo>
                  <a:pt x="5532125" y="2322"/>
                </a:lnTo>
                <a:cubicBezTo>
                  <a:pt x="6074838" y="-3895"/>
                  <a:pt x="6748176" y="6217"/>
                  <a:pt x="7290889" y="0"/>
                </a:cubicBezTo>
                <a:cubicBezTo>
                  <a:pt x="7294276" y="1457113"/>
                  <a:pt x="7281333" y="137965"/>
                  <a:pt x="7284720" y="1595078"/>
                </a:cubicBezTo>
                <a:lnTo>
                  <a:pt x="7284720" y="4584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68751FD-F8D5-806B-80AA-642E9058C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4570413"/>
            <a:ext cx="27940000" cy="1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634" tIns="208817" rIns="417634" bIns="208817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0875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0875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0875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0875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85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Title of the Paper in Bold Letters</a:t>
            </a:r>
            <a:endParaRPr lang="en-GB" altLang="zh-CN" sz="85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12">
            <a:extLst>
              <a:ext uri="{FF2B5EF4-FFF2-40B4-BE49-F238E27FC236}">
                <a16:creationId xmlns:a16="http://schemas.microsoft.com/office/drawing/2014/main" id="{BE9DB7EC-06E3-270C-F8A3-0E6335D32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6850063"/>
            <a:ext cx="18791237" cy="1589087"/>
          </a:xfrm>
          <a:prstGeom prst="rect">
            <a:avLst/>
          </a:prstGeom>
          <a:noFill/>
          <a:ln>
            <a:noFill/>
          </a:ln>
        </p:spPr>
        <p:txBody>
          <a:bodyPr lIns="417580" tIns="208789" rIns="417580" bIns="208789" anchor="ctr"/>
          <a:lstStyle>
            <a:lvl1pPr defTabSz="4173538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4173538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4173538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4173538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4173538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1735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1735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1735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1735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zh-CN" sz="5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Names of the Authors, in bold letters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zh-CN" sz="48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 Affiliation, Italics, upper and lower case </a:t>
            </a:r>
            <a:endParaRPr lang="en-US" altLang="zh-CN" sz="4800" i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DCA035-0E28-3A31-AD28-387E1F04AC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66813" y="9175750"/>
            <a:ext cx="27941587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Forma Livre 7">
            <a:extLst>
              <a:ext uri="{FF2B5EF4-FFF2-40B4-BE49-F238E27FC236}">
                <a16:creationId xmlns:a16="http://schemas.microsoft.com/office/drawing/2014/main" id="{D50ADDC9-5AED-63A1-4795-1CF7E2BAAF86}"/>
              </a:ext>
            </a:extLst>
          </p:cNvPr>
          <p:cNvSpPr/>
          <p:nvPr/>
        </p:nvSpPr>
        <p:spPr>
          <a:xfrm rot="10800000">
            <a:off x="1439474" y="10544174"/>
            <a:ext cx="7291776" cy="4583793"/>
          </a:xfrm>
          <a:custGeom>
            <a:avLst/>
            <a:gdLst>
              <a:gd name="connsiteX0" fmla="*/ 7284720 w 7284720"/>
              <a:gd name="connsiteY0" fmla="*/ 6200140 h 6200140"/>
              <a:gd name="connsiteX1" fmla="*/ 0 w 7284720"/>
              <a:gd name="connsiteY1" fmla="*/ 6200140 h 6200140"/>
              <a:gd name="connsiteX2" fmla="*/ 0 w 7284720"/>
              <a:gd name="connsiteY2" fmla="*/ 4371340 h 6200140"/>
              <a:gd name="connsiteX3" fmla="*/ 3718560 w 7284720"/>
              <a:gd name="connsiteY3" fmla="*/ 4371340 h 6200140"/>
              <a:gd name="connsiteX4" fmla="*/ 5646420 w 7284720"/>
              <a:gd name="connsiteY4" fmla="*/ 18652 h 6200140"/>
              <a:gd name="connsiteX5" fmla="*/ 7274560 w 7284720"/>
              <a:gd name="connsiteY5" fmla="*/ 0 h 6200140"/>
              <a:gd name="connsiteX6" fmla="*/ 7284720 w 7284720"/>
              <a:gd name="connsiteY6" fmla="*/ 4371340 h 6200140"/>
              <a:gd name="connsiteX0" fmla="*/ 7284720 w 7284720"/>
              <a:gd name="connsiteY0" fmla="*/ 6200140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6200140 h 7360725"/>
              <a:gd name="connsiteX0" fmla="*/ 7284720 w 7284720"/>
              <a:gd name="connsiteY0" fmla="*/ 7290386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7290386 h 7360725"/>
              <a:gd name="connsiteX0" fmla="*/ 7249550 w 7284720"/>
              <a:gd name="connsiteY0" fmla="*/ 7343140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49550 w 7284720"/>
              <a:gd name="connsiteY7" fmla="*/ 7343140 h 7360725"/>
              <a:gd name="connsiteX0" fmla="*/ 7319889 w 7319889"/>
              <a:gd name="connsiteY0" fmla="*/ 7325555 h 7360725"/>
              <a:gd name="connsiteX1" fmla="*/ 0 w 7319889"/>
              <a:gd name="connsiteY1" fmla="*/ 7360725 h 7360725"/>
              <a:gd name="connsiteX2" fmla="*/ 0 w 7319889"/>
              <a:gd name="connsiteY2" fmla="*/ 4371340 h 7360725"/>
              <a:gd name="connsiteX3" fmla="*/ 3718560 w 7319889"/>
              <a:gd name="connsiteY3" fmla="*/ 4371340 h 7360725"/>
              <a:gd name="connsiteX4" fmla="*/ 5646420 w 7319889"/>
              <a:gd name="connsiteY4" fmla="*/ 18652 h 7360725"/>
              <a:gd name="connsiteX5" fmla="*/ 7274560 w 7319889"/>
              <a:gd name="connsiteY5" fmla="*/ 0 h 7360725"/>
              <a:gd name="connsiteX6" fmla="*/ 7284720 w 7319889"/>
              <a:gd name="connsiteY6" fmla="*/ 4371340 h 7360725"/>
              <a:gd name="connsiteX7" fmla="*/ 7319889 w 7319889"/>
              <a:gd name="connsiteY7" fmla="*/ 7325555 h 7360725"/>
              <a:gd name="connsiteX0" fmla="*/ 7267135 w 7284720"/>
              <a:gd name="connsiteY0" fmla="*/ 7307970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67135 w 7284720"/>
              <a:gd name="connsiteY7" fmla="*/ 7307970 h 7360725"/>
              <a:gd name="connsiteX0" fmla="*/ 7284720 w 7284720"/>
              <a:gd name="connsiteY0" fmla="*/ 7360724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646420 w 7284720"/>
              <a:gd name="connsiteY4" fmla="*/ 18652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7360724 h 7360725"/>
              <a:gd name="connsiteX0" fmla="*/ 7284720 w 7284720"/>
              <a:gd name="connsiteY0" fmla="*/ 7360724 h 7360725"/>
              <a:gd name="connsiteX1" fmla="*/ 0 w 7284720"/>
              <a:gd name="connsiteY1" fmla="*/ 7360725 h 7360725"/>
              <a:gd name="connsiteX2" fmla="*/ 0 w 7284720"/>
              <a:gd name="connsiteY2" fmla="*/ 4371340 h 7360725"/>
              <a:gd name="connsiteX3" fmla="*/ 3718560 w 7284720"/>
              <a:gd name="connsiteY3" fmla="*/ 4371340 h 7360725"/>
              <a:gd name="connsiteX4" fmla="*/ 5532125 w 7284720"/>
              <a:gd name="connsiteY4" fmla="*/ 2778584 h 7360725"/>
              <a:gd name="connsiteX5" fmla="*/ 7274560 w 7284720"/>
              <a:gd name="connsiteY5" fmla="*/ 0 h 7360725"/>
              <a:gd name="connsiteX6" fmla="*/ 7284720 w 7284720"/>
              <a:gd name="connsiteY6" fmla="*/ 4371340 h 7360725"/>
              <a:gd name="connsiteX7" fmla="*/ 7284720 w 7284720"/>
              <a:gd name="connsiteY7" fmla="*/ 7360724 h 7360725"/>
              <a:gd name="connsiteX0" fmla="*/ 7284720 w 7291459"/>
              <a:gd name="connsiteY0" fmla="*/ 4584462 h 4584463"/>
              <a:gd name="connsiteX1" fmla="*/ 0 w 7291459"/>
              <a:gd name="connsiteY1" fmla="*/ 4584463 h 4584463"/>
              <a:gd name="connsiteX2" fmla="*/ 0 w 7291459"/>
              <a:gd name="connsiteY2" fmla="*/ 1595078 h 4584463"/>
              <a:gd name="connsiteX3" fmla="*/ 3718560 w 7291459"/>
              <a:gd name="connsiteY3" fmla="*/ 1595078 h 4584463"/>
              <a:gd name="connsiteX4" fmla="*/ 5532125 w 7291459"/>
              <a:gd name="connsiteY4" fmla="*/ 2322 h 4584463"/>
              <a:gd name="connsiteX5" fmla="*/ 7290889 w 7291459"/>
              <a:gd name="connsiteY5" fmla="*/ 0 h 4584463"/>
              <a:gd name="connsiteX6" fmla="*/ 7284720 w 7291459"/>
              <a:gd name="connsiteY6" fmla="*/ 1595078 h 4584463"/>
              <a:gd name="connsiteX7" fmla="*/ 7284720 w 7291459"/>
              <a:gd name="connsiteY7" fmla="*/ 4584462 h 458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91459" h="4584463">
                <a:moveTo>
                  <a:pt x="7284720" y="4584462"/>
                </a:moveTo>
                <a:lnTo>
                  <a:pt x="0" y="4584463"/>
                </a:lnTo>
                <a:lnTo>
                  <a:pt x="0" y="1595078"/>
                </a:lnTo>
                <a:lnTo>
                  <a:pt x="3718560" y="1595078"/>
                </a:lnTo>
                <a:lnTo>
                  <a:pt x="5532125" y="2322"/>
                </a:lnTo>
                <a:cubicBezTo>
                  <a:pt x="6074838" y="-3895"/>
                  <a:pt x="6748176" y="6217"/>
                  <a:pt x="7290889" y="0"/>
                </a:cubicBezTo>
                <a:cubicBezTo>
                  <a:pt x="7294276" y="1457113"/>
                  <a:pt x="7281333" y="137965"/>
                  <a:pt x="7284720" y="1595078"/>
                </a:cubicBezTo>
                <a:lnTo>
                  <a:pt x="7284720" y="4584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4343" name="CaixaDeTexto 11">
            <a:extLst>
              <a:ext uri="{FF2B5EF4-FFF2-40B4-BE49-F238E27FC236}">
                <a16:creationId xmlns:a16="http://schemas.microsoft.com/office/drawing/2014/main" id="{504B8BCE-C527-85D7-48AA-2AD27C553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2813" y="11296650"/>
            <a:ext cx="5957887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altLang="pt-PT" b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4344" name="CaixaDeTexto 12">
            <a:extLst>
              <a:ext uri="{FF2B5EF4-FFF2-40B4-BE49-F238E27FC236}">
                <a16:creationId xmlns:a16="http://schemas.microsoft.com/office/drawing/2014/main" id="{1E960ADA-C7B1-7F6C-12E9-B6500EAAE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2250" y="11301413"/>
            <a:ext cx="59594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altLang="pt-PT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8">
            <a:extLst>
              <a:ext uri="{FF2B5EF4-FFF2-40B4-BE49-F238E27FC236}">
                <a16:creationId xmlns:a16="http://schemas.microsoft.com/office/drawing/2014/main" id="{1747A0C8-B0D3-160A-A387-E3AC9D8FDE7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66813" y="39085838"/>
            <a:ext cx="27941587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4346" name="CaixaDeTexto 15">
            <a:extLst>
              <a:ext uri="{FF2B5EF4-FFF2-40B4-BE49-F238E27FC236}">
                <a16:creationId xmlns:a16="http://schemas.microsoft.com/office/drawing/2014/main" id="{5A60C145-5EDD-C255-F1C1-74A9872D7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213" y="39704963"/>
            <a:ext cx="151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pt-PT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THERE ARE LOGOS, INSERT THEM HERE: (AND DELETE THIS)</a:t>
            </a:r>
          </a:p>
        </p:txBody>
      </p:sp>
      <p:sp>
        <p:nvSpPr>
          <p:cNvPr id="3" name="CaixaDeTexto 12">
            <a:extLst>
              <a:ext uri="{FF2B5EF4-FFF2-40B4-BE49-F238E27FC236}">
                <a16:creationId xmlns:a16="http://schemas.microsoft.com/office/drawing/2014/main" id="{E29C28AA-FE04-D4D1-B7C4-9D8C71722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1036" y="41242410"/>
            <a:ext cx="24027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altLang="pt-PT" sz="4800" b="1" dirty="0">
                <a:latin typeface="Arial" panose="020B0604020202020204" pitchFamily="34" charset="0"/>
                <a:cs typeface="Arial" panose="020B0604020202020204" pitchFamily="34" charset="0"/>
              </a:rPr>
              <a:t>ID 2</a:t>
            </a:r>
          </a:p>
        </p:txBody>
      </p:sp>
      <p:sp>
        <p:nvSpPr>
          <p:cNvPr id="4" name="CaixaDeTexto 15">
            <a:extLst>
              <a:ext uri="{FF2B5EF4-FFF2-40B4-BE49-F238E27FC236}">
                <a16:creationId xmlns:a16="http://schemas.microsoft.com/office/drawing/2014/main" id="{3525AAB4-328F-B27E-BE62-DADAC26E9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5339" y="39704963"/>
            <a:ext cx="82262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pt-PT" sz="3200" dirty="0">
                <a:solidFill>
                  <a:srgbClr val="FF0000"/>
                </a:solidFill>
              </a:rPr>
              <a:t>ENTER ASSIGNED ID BELOW BEFORE PRINTING.</a:t>
            </a:r>
            <a:endParaRPr lang="en-US" altLang="pt-PT" sz="32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xdefense">
      <a:dk1>
        <a:srgbClr val="FEFDFF"/>
      </a:dk1>
      <a:lt1>
        <a:srgbClr val="F9F6FF"/>
      </a:lt1>
      <a:dk2>
        <a:srgbClr val="08525A"/>
      </a:dk2>
      <a:lt2>
        <a:srgbClr val="E7E6E6"/>
      </a:lt2>
      <a:accent1>
        <a:srgbClr val="0DDDCE"/>
      </a:accent1>
      <a:accent2>
        <a:srgbClr val="FDFFFF"/>
      </a:accent2>
      <a:accent3>
        <a:srgbClr val="08525A"/>
      </a:accent3>
      <a:accent4>
        <a:srgbClr val="076368"/>
      </a:accent4>
      <a:accent5>
        <a:srgbClr val="049C98"/>
      </a:accent5>
      <a:accent6>
        <a:srgbClr val="079D99"/>
      </a:accent6>
      <a:hlink>
        <a:srgbClr val="0DDDCE"/>
      </a:hlink>
      <a:folHlink>
        <a:srgbClr val="0DDD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8D7684761F4C744B0C664739DD45D43" ma:contentTypeVersion="14" ma:contentTypeDescription="Criar um novo documento." ma:contentTypeScope="" ma:versionID="abab18d64e7069842e45fedf1631c7a6">
  <xsd:schema xmlns:xsd="http://www.w3.org/2001/XMLSchema" xmlns:xs="http://www.w3.org/2001/XMLSchema" xmlns:p="http://schemas.microsoft.com/office/2006/metadata/properties" xmlns:ns2="c2a34795-d906-44aa-bc2e-09a970652a3b" xmlns:ns3="082d6c5c-6dd5-473f-83c8-08bec889ec2f" targetNamespace="http://schemas.microsoft.com/office/2006/metadata/properties" ma:root="true" ma:fieldsID="1bcc77733f6c4d26462d13f7a49e64f0" ns2:_="" ns3:_="">
    <xsd:import namespace="c2a34795-d906-44aa-bc2e-09a970652a3b"/>
    <xsd:import namespace="082d6c5c-6dd5-473f-83c8-08bec889ec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a34795-d906-44aa-bc2e-09a970652a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m" ma:readOnly="false" ma:fieldId="{5cf76f15-5ced-4ddc-b409-7134ff3c332f}" ma:taxonomyMulti="true" ma:sspId="4085334e-d638-401b-a33b-cfae293539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2d6c5c-6dd5-473f-83c8-08bec889ec2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956de5b-cd12-4b63-8c9a-3b92d8906075}" ma:internalName="TaxCatchAll" ma:showField="CatchAllData" ma:web="082d6c5c-6dd5-473f-83c8-08bec889ec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D1BDFE-E01F-164A-9844-1B2F6C7D5E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494D09-3BB6-43D4-8C81-61EF17AACF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a34795-d906-44aa-bc2e-09a970652a3b"/>
    <ds:schemaRef ds:uri="082d6c5c-6dd5-473f-83c8-08bec889ec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53</Words>
  <Application>Microsoft Office PowerPoint</Application>
  <PresentationFormat>Personalizados</PresentationFormat>
  <Paragraphs>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>Michelle Monteiro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Monteiro</dc:creator>
  <cp:lastModifiedBy>Carina Leitão</cp:lastModifiedBy>
  <cp:revision>18</cp:revision>
  <dcterms:created xsi:type="dcterms:W3CDTF">2013-04-09T08:49:04Z</dcterms:created>
  <dcterms:modified xsi:type="dcterms:W3CDTF">2025-09-10T10:34:19Z</dcterms:modified>
</cp:coreProperties>
</file>